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0" r:id="rId11"/>
    <p:sldId id="271" r:id="rId12"/>
    <p:sldId id="274" r:id="rId13"/>
    <p:sldId id="272" r:id="rId14"/>
    <p:sldId id="273" r:id="rId15"/>
    <p:sldId id="275" r:id="rId16"/>
    <p:sldId id="276" r:id="rId17"/>
    <p:sldId id="277" r:id="rId18"/>
    <p:sldId id="265" r:id="rId19"/>
    <p:sldId id="266" r:id="rId20"/>
    <p:sldId id="267" r:id="rId21"/>
    <p:sldId id="268" r:id="rId22"/>
    <p:sldId id="269" r:id="rId23"/>
  </p:sldIdLst>
  <p:sldSz cx="9144000" cy="5143500" type="screen16x9"/>
  <p:notesSz cx="6858000" cy="9144000"/>
  <p:embeddedFontLst>
    <p:embeddedFont>
      <p:font typeface="Robo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99a6f1240f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99a6f1240f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9a6f1240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9a6f1240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a6f1240f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a6f1240f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9a6f1240f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9a6f1240f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9a6f1240f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9a6f1240f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9a6f1240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9a6f1240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9a6f1240f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9a6f1240f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9a6f1240f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9a6f1240f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9a6f1240f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99a6f1240f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9a6f1240f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99a6f1240f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9a6f1240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9a6f1240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9a6f1240f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99a6f1240f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9a6f1240f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9a6f1240f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subTitle" idx="1"/>
          </p:nvPr>
        </p:nvSpPr>
        <p:spPr>
          <a:xfrm>
            <a:off x="555225" y="3648192"/>
            <a:ext cx="8222100" cy="103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t>Developed by-</a:t>
            </a:r>
            <a:endParaRPr sz="1600"/>
          </a:p>
          <a:p>
            <a:pPr marL="0" lvl="0" indent="0" algn="r" rtl="0">
              <a:spcBef>
                <a:spcPts val="0"/>
              </a:spcBef>
              <a:spcAft>
                <a:spcPts val="0"/>
              </a:spcAft>
              <a:buNone/>
            </a:pPr>
            <a:endParaRPr sz="1600"/>
          </a:p>
          <a:p>
            <a:pPr marL="0" lvl="0" indent="0" algn="r" rtl="0">
              <a:spcBef>
                <a:spcPts val="0"/>
              </a:spcBef>
              <a:spcAft>
                <a:spcPts val="0"/>
              </a:spcAft>
              <a:buNone/>
            </a:pPr>
            <a:r>
              <a:rPr lang="en" sz="1600"/>
              <a:t>Mohnish Jham (36)</a:t>
            </a:r>
            <a:endParaRPr sz="1600"/>
          </a:p>
          <a:p>
            <a:pPr marL="0" lvl="0" indent="0" algn="r" rtl="0">
              <a:spcBef>
                <a:spcPts val="0"/>
              </a:spcBef>
              <a:spcAft>
                <a:spcPts val="0"/>
              </a:spcAft>
              <a:buNone/>
            </a:pPr>
            <a:r>
              <a:rPr lang="en" sz="1600"/>
              <a:t>Aamir Sabir (58)</a:t>
            </a:r>
            <a:endParaRPr sz="1600"/>
          </a:p>
        </p:txBody>
      </p:sp>
      <p:pic>
        <p:nvPicPr>
          <p:cNvPr id="86" name="Google Shape;86;p13"/>
          <p:cNvPicPr preferRelativeResize="0"/>
          <p:nvPr/>
        </p:nvPicPr>
        <p:blipFill>
          <a:blip r:embed="rId3">
            <a:alphaModFix/>
          </a:blip>
          <a:stretch>
            <a:fillRect/>
          </a:stretch>
        </p:blipFill>
        <p:spPr>
          <a:xfrm>
            <a:off x="1159650" y="1137022"/>
            <a:ext cx="4619625"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A739-5B38-4F68-8F3D-6F1D0A7BB9D2}"/>
              </a:ext>
            </a:extLst>
          </p:cNvPr>
          <p:cNvSpPr>
            <a:spLocks noGrp="1"/>
          </p:cNvSpPr>
          <p:nvPr>
            <p:ph type="title"/>
          </p:nvPr>
        </p:nvSpPr>
        <p:spPr>
          <a:xfrm>
            <a:off x="311700" y="1963950"/>
            <a:ext cx="8520600" cy="607800"/>
          </a:xfrm>
        </p:spPr>
        <p:txBody>
          <a:bodyPr/>
          <a:lstStyle/>
          <a:p>
            <a:r>
              <a:rPr lang="en-IN" dirty="0"/>
              <a:t>New Design and User Interface…</a:t>
            </a:r>
          </a:p>
        </p:txBody>
      </p:sp>
    </p:spTree>
    <p:extLst>
      <p:ext uri="{BB962C8B-B14F-4D97-AF65-F5344CB8AC3E}">
        <p14:creationId xmlns:p14="http://schemas.microsoft.com/office/powerpoint/2010/main" val="382470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3ABA7-599C-4918-B730-AC3791DB5F50}"/>
              </a:ext>
            </a:extLst>
          </p:cNvPr>
          <p:cNvSpPr>
            <a:spLocks noGrp="1"/>
          </p:cNvSpPr>
          <p:nvPr>
            <p:ph type="title"/>
          </p:nvPr>
        </p:nvSpPr>
        <p:spPr/>
        <p:txBody>
          <a:bodyPr/>
          <a:lstStyle/>
          <a:p>
            <a:r>
              <a:rPr lang="en-IN" dirty="0"/>
              <a:t>Login Page</a:t>
            </a:r>
          </a:p>
        </p:txBody>
      </p:sp>
      <p:pic>
        <p:nvPicPr>
          <p:cNvPr id="5" name="Picture 4">
            <a:extLst>
              <a:ext uri="{FF2B5EF4-FFF2-40B4-BE49-F238E27FC236}">
                <a16:creationId xmlns:a16="http://schemas.microsoft.com/office/drawing/2014/main" id="{34F5058D-ACA2-4296-A262-4E63B8598669}"/>
              </a:ext>
            </a:extLst>
          </p:cNvPr>
          <p:cNvPicPr>
            <a:picLocks noChangeAspect="1"/>
          </p:cNvPicPr>
          <p:nvPr/>
        </p:nvPicPr>
        <p:blipFill>
          <a:blip r:embed="rId2"/>
          <a:stretch>
            <a:fillRect/>
          </a:stretch>
        </p:blipFill>
        <p:spPr>
          <a:xfrm>
            <a:off x="1254916" y="1017800"/>
            <a:ext cx="6634167" cy="3731719"/>
          </a:xfrm>
          <a:prstGeom prst="rect">
            <a:avLst/>
          </a:prstGeom>
        </p:spPr>
      </p:pic>
    </p:spTree>
    <p:extLst>
      <p:ext uri="{BB962C8B-B14F-4D97-AF65-F5344CB8AC3E}">
        <p14:creationId xmlns:p14="http://schemas.microsoft.com/office/powerpoint/2010/main" val="149363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9F0A-572F-49EE-94DD-8F7C87CBB696}"/>
              </a:ext>
            </a:extLst>
          </p:cNvPr>
          <p:cNvSpPr>
            <a:spLocks noGrp="1"/>
          </p:cNvSpPr>
          <p:nvPr>
            <p:ph type="title"/>
          </p:nvPr>
        </p:nvSpPr>
        <p:spPr/>
        <p:txBody>
          <a:bodyPr/>
          <a:lstStyle/>
          <a:p>
            <a:r>
              <a:rPr lang="en-IN" dirty="0"/>
              <a:t>Dashboard</a:t>
            </a:r>
          </a:p>
        </p:txBody>
      </p:sp>
      <p:pic>
        <p:nvPicPr>
          <p:cNvPr id="5" name="Picture 4">
            <a:extLst>
              <a:ext uri="{FF2B5EF4-FFF2-40B4-BE49-F238E27FC236}">
                <a16:creationId xmlns:a16="http://schemas.microsoft.com/office/drawing/2014/main" id="{05328BA8-94C8-4420-BA57-065AF028C306}"/>
              </a:ext>
            </a:extLst>
          </p:cNvPr>
          <p:cNvPicPr>
            <a:picLocks noChangeAspect="1"/>
          </p:cNvPicPr>
          <p:nvPr/>
        </p:nvPicPr>
        <p:blipFill>
          <a:blip r:embed="rId2"/>
          <a:stretch>
            <a:fillRect/>
          </a:stretch>
        </p:blipFill>
        <p:spPr>
          <a:xfrm>
            <a:off x="1286540" y="1017800"/>
            <a:ext cx="6659526" cy="3745984"/>
          </a:xfrm>
          <a:prstGeom prst="rect">
            <a:avLst/>
          </a:prstGeom>
        </p:spPr>
      </p:pic>
    </p:spTree>
    <p:extLst>
      <p:ext uri="{BB962C8B-B14F-4D97-AF65-F5344CB8AC3E}">
        <p14:creationId xmlns:p14="http://schemas.microsoft.com/office/powerpoint/2010/main" val="419800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1916-0ABF-42E4-82DD-C73BD4DF21FD}"/>
              </a:ext>
            </a:extLst>
          </p:cNvPr>
          <p:cNvSpPr>
            <a:spLocks noGrp="1"/>
          </p:cNvSpPr>
          <p:nvPr>
            <p:ph type="title"/>
          </p:nvPr>
        </p:nvSpPr>
        <p:spPr/>
        <p:txBody>
          <a:bodyPr/>
          <a:lstStyle/>
          <a:p>
            <a:r>
              <a:rPr lang="en-IN" dirty="0"/>
              <a:t>Bookings</a:t>
            </a:r>
          </a:p>
        </p:txBody>
      </p:sp>
      <p:pic>
        <p:nvPicPr>
          <p:cNvPr id="5" name="Picture 4">
            <a:extLst>
              <a:ext uri="{FF2B5EF4-FFF2-40B4-BE49-F238E27FC236}">
                <a16:creationId xmlns:a16="http://schemas.microsoft.com/office/drawing/2014/main" id="{0305C7E1-AEAB-4CF9-B4C1-31A5D79DCD63}"/>
              </a:ext>
            </a:extLst>
          </p:cNvPr>
          <p:cNvPicPr>
            <a:picLocks noChangeAspect="1"/>
          </p:cNvPicPr>
          <p:nvPr/>
        </p:nvPicPr>
        <p:blipFill>
          <a:blip r:embed="rId2"/>
          <a:stretch>
            <a:fillRect/>
          </a:stretch>
        </p:blipFill>
        <p:spPr>
          <a:xfrm>
            <a:off x="1238693" y="1017800"/>
            <a:ext cx="6638261" cy="3734022"/>
          </a:xfrm>
          <a:prstGeom prst="rect">
            <a:avLst/>
          </a:prstGeom>
        </p:spPr>
      </p:pic>
    </p:spTree>
    <p:extLst>
      <p:ext uri="{BB962C8B-B14F-4D97-AF65-F5344CB8AC3E}">
        <p14:creationId xmlns:p14="http://schemas.microsoft.com/office/powerpoint/2010/main" val="98341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B4FB-7B2B-48B2-9EA5-D0DC50A89421}"/>
              </a:ext>
            </a:extLst>
          </p:cNvPr>
          <p:cNvSpPr>
            <a:spLocks noGrp="1"/>
          </p:cNvSpPr>
          <p:nvPr>
            <p:ph type="title"/>
          </p:nvPr>
        </p:nvSpPr>
        <p:spPr/>
        <p:txBody>
          <a:bodyPr/>
          <a:lstStyle/>
          <a:p>
            <a:r>
              <a:rPr lang="en-IN" dirty="0"/>
              <a:t>Customers</a:t>
            </a:r>
          </a:p>
        </p:txBody>
      </p:sp>
      <p:pic>
        <p:nvPicPr>
          <p:cNvPr id="5" name="Picture 4">
            <a:extLst>
              <a:ext uri="{FF2B5EF4-FFF2-40B4-BE49-F238E27FC236}">
                <a16:creationId xmlns:a16="http://schemas.microsoft.com/office/drawing/2014/main" id="{21126FC4-DB61-4BAC-B1C1-9CE7DDDB62A0}"/>
              </a:ext>
            </a:extLst>
          </p:cNvPr>
          <p:cNvPicPr>
            <a:picLocks noChangeAspect="1"/>
          </p:cNvPicPr>
          <p:nvPr/>
        </p:nvPicPr>
        <p:blipFill>
          <a:blip r:embed="rId2"/>
          <a:stretch>
            <a:fillRect/>
          </a:stretch>
        </p:blipFill>
        <p:spPr>
          <a:xfrm>
            <a:off x="1269155" y="1017800"/>
            <a:ext cx="6605689" cy="3715700"/>
          </a:xfrm>
          <a:prstGeom prst="rect">
            <a:avLst/>
          </a:prstGeom>
        </p:spPr>
      </p:pic>
    </p:spTree>
    <p:extLst>
      <p:ext uri="{BB962C8B-B14F-4D97-AF65-F5344CB8AC3E}">
        <p14:creationId xmlns:p14="http://schemas.microsoft.com/office/powerpoint/2010/main" val="173115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0190-628D-46D1-8989-3B3B6A363A06}"/>
              </a:ext>
            </a:extLst>
          </p:cNvPr>
          <p:cNvSpPr>
            <a:spLocks noGrp="1"/>
          </p:cNvSpPr>
          <p:nvPr>
            <p:ph type="title"/>
          </p:nvPr>
        </p:nvSpPr>
        <p:spPr/>
        <p:txBody>
          <a:bodyPr/>
          <a:lstStyle/>
          <a:p>
            <a:r>
              <a:rPr lang="en-IN" dirty="0"/>
              <a:t>Employee</a:t>
            </a:r>
          </a:p>
        </p:txBody>
      </p:sp>
      <p:pic>
        <p:nvPicPr>
          <p:cNvPr id="5" name="Picture 4">
            <a:extLst>
              <a:ext uri="{FF2B5EF4-FFF2-40B4-BE49-F238E27FC236}">
                <a16:creationId xmlns:a16="http://schemas.microsoft.com/office/drawing/2014/main" id="{91D3FD1F-09E1-4294-B80F-696CFB4741EE}"/>
              </a:ext>
            </a:extLst>
          </p:cNvPr>
          <p:cNvPicPr>
            <a:picLocks noChangeAspect="1"/>
          </p:cNvPicPr>
          <p:nvPr/>
        </p:nvPicPr>
        <p:blipFill>
          <a:blip r:embed="rId2"/>
          <a:stretch>
            <a:fillRect/>
          </a:stretch>
        </p:blipFill>
        <p:spPr>
          <a:xfrm>
            <a:off x="1259958" y="1007453"/>
            <a:ext cx="6624084" cy="3726047"/>
          </a:xfrm>
          <a:prstGeom prst="rect">
            <a:avLst/>
          </a:prstGeom>
        </p:spPr>
      </p:pic>
    </p:spTree>
    <p:extLst>
      <p:ext uri="{BB962C8B-B14F-4D97-AF65-F5344CB8AC3E}">
        <p14:creationId xmlns:p14="http://schemas.microsoft.com/office/powerpoint/2010/main" val="1125067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933C-8B16-4AC0-B496-A91576FD6ECF}"/>
              </a:ext>
            </a:extLst>
          </p:cNvPr>
          <p:cNvSpPr>
            <a:spLocks noGrp="1"/>
          </p:cNvSpPr>
          <p:nvPr>
            <p:ph type="title"/>
          </p:nvPr>
        </p:nvSpPr>
        <p:spPr/>
        <p:txBody>
          <a:bodyPr/>
          <a:lstStyle/>
          <a:p>
            <a:r>
              <a:rPr lang="en-IN" dirty="0"/>
              <a:t>Brands Table</a:t>
            </a:r>
          </a:p>
        </p:txBody>
      </p:sp>
      <p:pic>
        <p:nvPicPr>
          <p:cNvPr id="5" name="Picture 4">
            <a:extLst>
              <a:ext uri="{FF2B5EF4-FFF2-40B4-BE49-F238E27FC236}">
                <a16:creationId xmlns:a16="http://schemas.microsoft.com/office/drawing/2014/main" id="{CEB40A31-B121-42EC-8E2C-08CC3AA93F9B}"/>
              </a:ext>
            </a:extLst>
          </p:cNvPr>
          <p:cNvPicPr>
            <a:picLocks noChangeAspect="1"/>
          </p:cNvPicPr>
          <p:nvPr/>
        </p:nvPicPr>
        <p:blipFill>
          <a:blip r:embed="rId2"/>
          <a:stretch>
            <a:fillRect/>
          </a:stretch>
        </p:blipFill>
        <p:spPr>
          <a:xfrm>
            <a:off x="1265274" y="1017800"/>
            <a:ext cx="6613451" cy="3720066"/>
          </a:xfrm>
          <a:prstGeom prst="rect">
            <a:avLst/>
          </a:prstGeom>
        </p:spPr>
      </p:pic>
    </p:spTree>
    <p:extLst>
      <p:ext uri="{BB962C8B-B14F-4D97-AF65-F5344CB8AC3E}">
        <p14:creationId xmlns:p14="http://schemas.microsoft.com/office/powerpoint/2010/main" val="236608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0E49-D79D-4325-BD32-EFAB12431B85}"/>
              </a:ext>
            </a:extLst>
          </p:cNvPr>
          <p:cNvSpPr>
            <a:spLocks noGrp="1"/>
          </p:cNvSpPr>
          <p:nvPr>
            <p:ph type="title"/>
          </p:nvPr>
        </p:nvSpPr>
        <p:spPr/>
        <p:txBody>
          <a:bodyPr/>
          <a:lstStyle/>
          <a:p>
            <a:r>
              <a:rPr lang="en-IN" dirty="0"/>
              <a:t>Automatic Email Templates</a:t>
            </a:r>
          </a:p>
        </p:txBody>
      </p:sp>
      <p:pic>
        <p:nvPicPr>
          <p:cNvPr id="5" name="Picture 4">
            <a:extLst>
              <a:ext uri="{FF2B5EF4-FFF2-40B4-BE49-F238E27FC236}">
                <a16:creationId xmlns:a16="http://schemas.microsoft.com/office/drawing/2014/main" id="{0B20157B-317A-46F3-9956-D5EABC0BF19B}"/>
              </a:ext>
            </a:extLst>
          </p:cNvPr>
          <p:cNvPicPr>
            <a:picLocks noChangeAspect="1"/>
          </p:cNvPicPr>
          <p:nvPr/>
        </p:nvPicPr>
        <p:blipFill>
          <a:blip r:embed="rId2"/>
          <a:stretch>
            <a:fillRect/>
          </a:stretch>
        </p:blipFill>
        <p:spPr>
          <a:xfrm>
            <a:off x="1282995" y="1017800"/>
            <a:ext cx="6578010" cy="3700131"/>
          </a:xfrm>
          <a:prstGeom prst="rect">
            <a:avLst/>
          </a:prstGeom>
        </p:spPr>
      </p:pic>
    </p:spTree>
    <p:extLst>
      <p:ext uri="{BB962C8B-B14F-4D97-AF65-F5344CB8AC3E}">
        <p14:creationId xmlns:p14="http://schemas.microsoft.com/office/powerpoint/2010/main" val="234275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226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Diagrams... (Back End)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2492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Entity-Relationship</a:t>
            </a:r>
            <a:endParaRPr/>
          </a:p>
        </p:txBody>
      </p:sp>
      <p:pic>
        <p:nvPicPr>
          <p:cNvPr id="144" name="Google Shape;144;p23"/>
          <p:cNvPicPr preferRelativeResize="0"/>
          <p:nvPr/>
        </p:nvPicPr>
        <p:blipFill>
          <a:blip r:embed="rId3">
            <a:alphaModFix/>
          </a:blip>
          <a:stretch>
            <a:fillRect/>
          </a:stretch>
        </p:blipFill>
        <p:spPr>
          <a:xfrm>
            <a:off x="739913" y="857050"/>
            <a:ext cx="7664175" cy="403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Slogger?</a:t>
            </a:r>
            <a:endParaRPr/>
          </a:p>
        </p:txBody>
      </p:sp>
      <p:sp>
        <p:nvSpPr>
          <p:cNvPr id="92" name="Google Shape;92;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Slogger - Service Logger, is a complete desktop/mobile based application designed for small businesses and service providers.</a:t>
            </a:r>
            <a:endParaRPr/>
          </a:p>
          <a:p>
            <a:pPr marL="0" lvl="0" indent="0" algn="l" rtl="0">
              <a:spcBef>
                <a:spcPts val="1600"/>
              </a:spcBef>
              <a:spcAft>
                <a:spcPts val="1600"/>
              </a:spcAft>
              <a:buNone/>
            </a:pPr>
            <a:r>
              <a:rPr lang="en"/>
              <a:t>With the Digital India initiative every person has a smartphone in their pockets which they are already comfortable with. Our application just gives the users the ease of access to effortlessly carry out their daily tasks in a fraction of the time taken before.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313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State-Chart</a:t>
            </a:r>
            <a:endParaRPr/>
          </a:p>
        </p:txBody>
      </p:sp>
      <p:pic>
        <p:nvPicPr>
          <p:cNvPr id="150" name="Google Shape;150;p24"/>
          <p:cNvPicPr preferRelativeResize="0"/>
          <p:nvPr/>
        </p:nvPicPr>
        <p:blipFill>
          <a:blip r:embed="rId3">
            <a:alphaModFix/>
          </a:blip>
          <a:stretch>
            <a:fillRect/>
          </a:stretch>
        </p:blipFill>
        <p:spPr>
          <a:xfrm>
            <a:off x="152400" y="1309438"/>
            <a:ext cx="8839200" cy="25246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56" name="Google Shape;156;p2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Slogger is a simple desktop based application basically suitable for small organization. It has every basic items which are used for the small organization. Our team is successful in making the application where we can update, insert and delete the item as per the requirement.</a:t>
            </a:r>
            <a:endParaRPr/>
          </a:p>
          <a:p>
            <a:pPr marL="0" lvl="0" indent="0" algn="l" rtl="0">
              <a:spcBef>
                <a:spcPts val="1600"/>
              </a:spcBef>
              <a:spcAft>
                <a:spcPts val="1600"/>
              </a:spcAft>
              <a:buNone/>
            </a:pPr>
            <a:r>
              <a:rPr lang="en"/>
              <a:t>Though it has some limitations, our team strongly believes that the implementation of this system will surely benefit the organization.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2058900"/>
            <a:ext cx="8520600" cy="10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t>Thank You!</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Existing System...</a:t>
            </a:r>
            <a:endParaRPr/>
          </a:p>
        </p:txBody>
      </p:sp>
      <p:sp>
        <p:nvSpPr>
          <p:cNvPr id="98" name="Google Shape;98;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took on the streets to survey about the already existing system in place and 90% of the businesses are still using the old “Khaata book” based system which leads to heaps of space getting used for book storage and a tardy system.</a:t>
            </a:r>
            <a:endParaRPr/>
          </a:p>
          <a:p>
            <a:pPr marL="0" lvl="0" indent="0" algn="l" rtl="0">
              <a:spcBef>
                <a:spcPts val="1600"/>
              </a:spcBef>
              <a:spcAft>
                <a:spcPts val="0"/>
              </a:spcAft>
              <a:buNone/>
            </a:pPr>
            <a:r>
              <a:rPr lang="en"/>
              <a:t>Even the existing service management systems are quite complicated to use and expensive for a small businessman.</a:t>
            </a:r>
            <a:endParaRPr/>
          </a:p>
          <a:p>
            <a:pPr marL="0" lvl="0" indent="0" algn="l" rtl="0">
              <a:spcBef>
                <a:spcPts val="1600"/>
              </a:spcBef>
              <a:spcAft>
                <a:spcPts val="1600"/>
              </a:spcAft>
              <a:buNone/>
            </a:pPr>
            <a:r>
              <a:rPr lang="en"/>
              <a:t>Our system aims to provide a user-friendly interface with low cost and maintenance due to its modularity.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54575" y="226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Old Design and Interface...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00" y="259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 Page</a:t>
            </a:r>
            <a:endParaRPr/>
          </a:p>
        </p:txBody>
      </p:sp>
      <p:pic>
        <p:nvPicPr>
          <p:cNvPr id="109" name="Google Shape;109;p17"/>
          <p:cNvPicPr preferRelativeResize="0"/>
          <p:nvPr/>
        </p:nvPicPr>
        <p:blipFill rotWithShape="1">
          <a:blip r:embed="rId3">
            <a:alphaModFix/>
          </a:blip>
          <a:srcRect b="6890"/>
          <a:stretch/>
        </p:blipFill>
        <p:spPr>
          <a:xfrm>
            <a:off x="930150" y="942800"/>
            <a:ext cx="7283698" cy="3814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2707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pic>
        <p:nvPicPr>
          <p:cNvPr id="115" name="Google Shape;115;p18"/>
          <p:cNvPicPr preferRelativeResize="0"/>
          <p:nvPr/>
        </p:nvPicPr>
        <p:blipFill rotWithShape="1">
          <a:blip r:embed="rId3">
            <a:alphaModFix/>
          </a:blip>
          <a:srcRect b="7774"/>
          <a:stretch/>
        </p:blipFill>
        <p:spPr>
          <a:xfrm>
            <a:off x="884875" y="932100"/>
            <a:ext cx="7374250" cy="3825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227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a new Record</a:t>
            </a:r>
            <a:endParaRPr/>
          </a:p>
        </p:txBody>
      </p:sp>
      <p:pic>
        <p:nvPicPr>
          <p:cNvPr id="121" name="Google Shape;121;p19"/>
          <p:cNvPicPr preferRelativeResize="0"/>
          <p:nvPr/>
        </p:nvPicPr>
        <p:blipFill rotWithShape="1">
          <a:blip r:embed="rId3">
            <a:alphaModFix/>
          </a:blip>
          <a:srcRect b="7842"/>
          <a:stretch/>
        </p:blipFill>
        <p:spPr>
          <a:xfrm>
            <a:off x="875963" y="893625"/>
            <a:ext cx="7392077" cy="383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238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Records</a:t>
            </a:r>
            <a:endParaRPr/>
          </a:p>
        </p:txBody>
      </p:sp>
      <p:pic>
        <p:nvPicPr>
          <p:cNvPr id="127" name="Google Shape;127;p20"/>
          <p:cNvPicPr preferRelativeResize="0"/>
          <p:nvPr/>
        </p:nvPicPr>
        <p:blipFill rotWithShape="1">
          <a:blip r:embed="rId3">
            <a:alphaModFix/>
          </a:blip>
          <a:srcRect b="8029"/>
          <a:stretch/>
        </p:blipFill>
        <p:spPr>
          <a:xfrm>
            <a:off x="822675" y="889250"/>
            <a:ext cx="7498651" cy="387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2492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Settings</a:t>
            </a:r>
            <a:endParaRPr dirty="0"/>
          </a:p>
        </p:txBody>
      </p:sp>
      <p:pic>
        <p:nvPicPr>
          <p:cNvPr id="133" name="Google Shape;133;p21"/>
          <p:cNvPicPr preferRelativeResize="0"/>
          <p:nvPr/>
        </p:nvPicPr>
        <p:blipFill rotWithShape="1">
          <a:blip r:embed="rId3">
            <a:alphaModFix/>
          </a:blip>
          <a:srcRect b="7484"/>
          <a:stretch/>
        </p:blipFill>
        <p:spPr>
          <a:xfrm>
            <a:off x="801300" y="953500"/>
            <a:ext cx="7391002" cy="384625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285</Words>
  <Application>Microsoft Office PowerPoint</Application>
  <PresentationFormat>On-screen Show (16:9)</PresentationFormat>
  <Paragraphs>32</Paragraphs>
  <Slides>22</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vt:lpstr>
      <vt:lpstr>Geometric</vt:lpstr>
      <vt:lpstr>PowerPoint Presentation</vt:lpstr>
      <vt:lpstr>What is Slogger?</vt:lpstr>
      <vt:lpstr>Existing System...</vt:lpstr>
      <vt:lpstr>Old Design and Interface...</vt:lpstr>
      <vt:lpstr>Login Page</vt:lpstr>
      <vt:lpstr>Homepage</vt:lpstr>
      <vt:lpstr>Add a new Record</vt:lpstr>
      <vt:lpstr>Customer Records</vt:lpstr>
      <vt:lpstr>Settings</vt:lpstr>
      <vt:lpstr>New Design and User Interface…</vt:lpstr>
      <vt:lpstr>Login Page</vt:lpstr>
      <vt:lpstr>Dashboard</vt:lpstr>
      <vt:lpstr>Bookings</vt:lpstr>
      <vt:lpstr>Customers</vt:lpstr>
      <vt:lpstr>Employee</vt:lpstr>
      <vt:lpstr>Brands Table</vt:lpstr>
      <vt:lpstr>Automatic Email Templates</vt:lpstr>
      <vt:lpstr>Diagrams... (Back End)</vt:lpstr>
      <vt:lpstr>Entity-Relationship</vt:lpstr>
      <vt:lpstr>State-Chart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Aamir Sabir</cp:lastModifiedBy>
  <cp:revision>1</cp:revision>
  <dcterms:modified xsi:type="dcterms:W3CDTF">2021-01-22T17:46:08Z</dcterms:modified>
</cp:coreProperties>
</file>